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8E48"/>
    <a:srgbClr val="AEA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1" autoAdjust="0"/>
    <p:restoredTop sz="94686" autoAdjust="0"/>
  </p:normalViewPr>
  <p:slideViewPr>
    <p:cSldViewPr>
      <p:cViewPr varScale="1">
        <p:scale>
          <a:sx n="88" d="100"/>
          <a:sy n="88" d="100"/>
        </p:scale>
        <p:origin x="-3804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32DE-9A4B-448D-B522-2433DF48A833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A6DF-BF80-4065-BFA6-FFE8DB67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7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32DE-9A4B-448D-B522-2433DF48A833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A6DF-BF80-4065-BFA6-FFE8DB67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1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32DE-9A4B-448D-B522-2433DF48A833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A6DF-BF80-4065-BFA6-FFE8DB67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2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32DE-9A4B-448D-B522-2433DF48A833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A6DF-BF80-4065-BFA6-FFE8DB67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32DE-9A4B-448D-B522-2433DF48A833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A6DF-BF80-4065-BFA6-FFE8DB67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5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32DE-9A4B-448D-B522-2433DF48A833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A6DF-BF80-4065-BFA6-FFE8DB67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89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32DE-9A4B-448D-B522-2433DF48A833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A6DF-BF80-4065-BFA6-FFE8DB67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9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32DE-9A4B-448D-B522-2433DF48A833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A6DF-BF80-4065-BFA6-FFE8DB67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8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32DE-9A4B-448D-B522-2433DF48A833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A6DF-BF80-4065-BFA6-FFE8DB67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07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32DE-9A4B-448D-B522-2433DF48A833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A6DF-BF80-4065-BFA6-FFE8DB67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27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32DE-9A4B-448D-B522-2433DF48A833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A6DF-BF80-4065-BFA6-FFE8DB67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7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632DE-9A4B-448D-B522-2433DF48A833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CA6DF-BF80-4065-BFA6-FFE8DB678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1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33" Type="http://schemas.openxmlformats.org/officeDocument/2006/relationships/image" Target="../media/image32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32" Type="http://schemas.openxmlformats.org/officeDocument/2006/relationships/image" Target="../media/image31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28" Type="http://schemas.openxmlformats.org/officeDocument/2006/relationships/image" Target="../media/image27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31" Type="http://schemas.openxmlformats.org/officeDocument/2006/relationships/image" Target="../media/image30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Relationship Id="rId30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908E4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305800" y="8938846"/>
            <a:ext cx="2819400" cy="410308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3011" y="30938"/>
            <a:ext cx="5274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Stencil" panose="040409050D0802020404" pitchFamily="82" charset="0"/>
                <a:cs typeface="MV Boli" panose="02000500030200090000" pitchFamily="2" charset="0"/>
              </a:rPr>
              <a:t>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Stencil" panose="040409050D0802020404" pitchFamily="82" charset="0"/>
                <a:cs typeface="MV Boli" panose="02000500030200090000" pitchFamily="2" charset="0"/>
              </a:rPr>
              <a:t>Zombie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Stencil" panose="040409050D0802020404" pitchFamily="82" charset="0"/>
                <a:cs typeface="MV Boli" panose="02000500030200090000" pitchFamily="2" charset="0"/>
              </a:rPr>
              <a:t>Apocalypse: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78614" y="665999"/>
            <a:ext cx="25336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Stencil" panose="040409050D0802020404" pitchFamily="82" charset="0"/>
                <a:cs typeface="MV Boli" panose="02000500030200090000" pitchFamily="2" charset="0"/>
              </a:rPr>
              <a:t>Refugees</a:t>
            </a:r>
            <a:endParaRPr lang="en-US" sz="2000" dirty="0"/>
          </a:p>
        </p:txBody>
      </p:sp>
      <p:sp>
        <p:nvSpPr>
          <p:cNvPr id="28" name="Rectangle 27"/>
          <p:cNvSpPr/>
          <p:nvPr/>
        </p:nvSpPr>
        <p:spPr>
          <a:xfrm>
            <a:off x="4641717" y="8473343"/>
            <a:ext cx="214998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 smtClean="0">
                <a:solidFill>
                  <a:schemeClr val="accent2">
                    <a:lumMod val="75000"/>
                  </a:schemeClr>
                </a:solidFill>
                <a:latin typeface="Stencil" panose="040409050D0802020404" pitchFamily="82" charset="0"/>
                <a:cs typeface="MV Boli" panose="02000500030200090000" pitchFamily="2" charset="0"/>
              </a:rPr>
              <a:t>Citizens</a:t>
            </a:r>
            <a:endParaRPr lang="en-US" sz="3400" dirty="0"/>
          </a:p>
        </p:txBody>
      </p:sp>
      <p:pic>
        <p:nvPicPr>
          <p:cNvPr id="29" name="Picture 2" descr="C:\Users\Qyasar\Desktop\refugee citizen\_DSC92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2" t="4901" r="15987" b="6840"/>
          <a:stretch/>
        </p:blipFill>
        <p:spPr bwMode="auto">
          <a:xfrm>
            <a:off x="242708" y="7138571"/>
            <a:ext cx="1119509" cy="185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Qyasar\Desktop\refugee citizen\_DSC94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5" t="32024" r="8327" b="7814"/>
          <a:stretch/>
        </p:blipFill>
        <p:spPr bwMode="auto">
          <a:xfrm>
            <a:off x="2690103" y="2642482"/>
            <a:ext cx="740864" cy="170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Qyasar\Desktop\refugee citizen\_DSC954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8" t="35540" r="28966" b="15342"/>
          <a:stretch/>
        </p:blipFill>
        <p:spPr bwMode="auto">
          <a:xfrm>
            <a:off x="217481" y="1330686"/>
            <a:ext cx="1454797" cy="250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Qyasar\Desktop\refugee citizen\7109183931_3ac051f0bc_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7" t="3613" r="7465" b="1314"/>
          <a:stretch/>
        </p:blipFill>
        <p:spPr bwMode="auto">
          <a:xfrm>
            <a:off x="5162525" y="2458010"/>
            <a:ext cx="693306" cy="161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Qyasar\Desktop\refugee citizen\blackbird___i_by_wastelandwarriors-d6d6tc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4" r="21346" b="6486"/>
          <a:stretch/>
        </p:blipFill>
        <p:spPr bwMode="auto">
          <a:xfrm>
            <a:off x="6034161" y="1881667"/>
            <a:ext cx="756694" cy="99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Qyasar\Desktop\refugee citizen\garst__wacken_2013_by_wasteland_warriors-d6jz8al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4" t="15897" r="29718"/>
          <a:stretch/>
        </p:blipFill>
        <p:spPr bwMode="auto">
          <a:xfrm>
            <a:off x="3576279" y="2333173"/>
            <a:ext cx="700588" cy="165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Qyasar\Desktop\refugee citizen\lizzie__2_by_wasteland_warriors-d6p1ayj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2" t="1660" r="19849" b="245"/>
          <a:stretch/>
        </p:blipFill>
        <p:spPr bwMode="auto">
          <a:xfrm>
            <a:off x="2652684" y="924578"/>
            <a:ext cx="778283" cy="165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Qyasar\Desktop\refugee citizen\0b486291e0b30bad46f22c9db59a2ce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34" y="1492238"/>
            <a:ext cx="869023" cy="129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Qyasar\Desktop\refugee citizen\0e0fd09e2fe0c02bd316bef7d5824d3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573" y="5204321"/>
            <a:ext cx="830929" cy="110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Qyasar\Desktop\refugee citizen\4c23d70ee627ded90ff846c03b9ab61e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8" r="8086"/>
          <a:stretch/>
        </p:blipFill>
        <p:spPr bwMode="auto">
          <a:xfrm>
            <a:off x="4514251" y="677269"/>
            <a:ext cx="493702" cy="101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Qyasar\Desktop\refugee citizen\8ef6b3c433b36ce72742aa728354064a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8" t="6033"/>
          <a:stretch/>
        </p:blipFill>
        <p:spPr bwMode="auto">
          <a:xfrm>
            <a:off x="3764517" y="4070966"/>
            <a:ext cx="617663" cy="103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Qyasar\Desktop\refugee citizen\9e1433d4768e696efc143be2f0883d5e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7" t="243" r="21977"/>
          <a:stretch/>
        </p:blipFill>
        <p:spPr bwMode="auto">
          <a:xfrm>
            <a:off x="1546479" y="4624400"/>
            <a:ext cx="870746" cy="193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Qyasar\Desktop\refugee citizen\43ef0badb9f8195b1df47c722a4a4f63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2" t="1213" r="9673" b="14532"/>
          <a:stretch/>
        </p:blipFill>
        <p:spPr bwMode="auto">
          <a:xfrm>
            <a:off x="6034161" y="377903"/>
            <a:ext cx="733466" cy="131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Qyasar\Desktop\refugee citizen\91abdd85f6e6d9c1610fdc250665093d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" b="9993"/>
          <a:stretch/>
        </p:blipFill>
        <p:spPr bwMode="auto">
          <a:xfrm>
            <a:off x="1565447" y="6858000"/>
            <a:ext cx="1001514" cy="204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Qyasar\Desktop\refugee citizen\250px-SteampunkFashionMen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1" r="21442"/>
          <a:stretch/>
        </p:blipFill>
        <p:spPr bwMode="auto">
          <a:xfrm>
            <a:off x="5894089" y="4973052"/>
            <a:ext cx="708620" cy="13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Users\Qyasar\Desktop\refugee citizen\0241770a1289416e42cdddd1b7206740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4" t="1495" r="7187" b="645"/>
          <a:stretch/>
        </p:blipFill>
        <p:spPr bwMode="auto">
          <a:xfrm>
            <a:off x="3574981" y="724722"/>
            <a:ext cx="779305" cy="148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C:\Users\Qyasar\Desktop\refugee citizen\19254290025d982c61616eddf8cff95d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" t="5366" r="4638" b="2134"/>
          <a:stretch/>
        </p:blipFill>
        <p:spPr bwMode="auto">
          <a:xfrm>
            <a:off x="4910161" y="5342150"/>
            <a:ext cx="760451" cy="164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C:\Users\Qyasar\Desktop\refugee citizen\aba6e08f80c9338006087372975eec13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6" r="19810"/>
          <a:stretch/>
        </p:blipFill>
        <p:spPr bwMode="auto">
          <a:xfrm>
            <a:off x="5211704" y="4247753"/>
            <a:ext cx="527367" cy="94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C:\Users\Qyasar\Desktop\refugee citizen\abb61b7c220b54817e38598ffa3e2d62.jp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8" r="30536"/>
          <a:stretch/>
        </p:blipFill>
        <p:spPr bwMode="auto">
          <a:xfrm>
            <a:off x="5908822" y="2983861"/>
            <a:ext cx="679153" cy="19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C:\Users\Qyasar\Desktop\refugee citizen\apocalypse-fashion-antiseptic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484" y="6432703"/>
            <a:ext cx="733960" cy="109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C:\Users\Qyasar\Desktop\refugee citizen\b6135aa8789358d3e24c6938b757954e.jp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8" t="4210" r="16621"/>
          <a:stretch/>
        </p:blipFill>
        <p:spPr bwMode="auto">
          <a:xfrm>
            <a:off x="1870723" y="2854545"/>
            <a:ext cx="632844" cy="163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C:\Users\Qyasar\Desktop\refugee citizen\c1a8ecbf1df3efb2b0bca906c72c2038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2" t="5600"/>
          <a:stretch/>
        </p:blipFill>
        <p:spPr bwMode="auto">
          <a:xfrm>
            <a:off x="2556075" y="4450874"/>
            <a:ext cx="1145588" cy="188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C:\Users\Qyasar\Desktop\refugee citizen\c6cef87dd64dd4df413238d988827af2.jp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2" t="958" r="12822" b="8744"/>
          <a:stretch/>
        </p:blipFill>
        <p:spPr bwMode="auto">
          <a:xfrm>
            <a:off x="5815913" y="6465611"/>
            <a:ext cx="864973" cy="196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C:\Users\Qyasar\Desktop\refugee citizen\ecfccc48fb95ca1670f195bcc0789222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1" t="1812" r="6064" b="2929"/>
          <a:stretch/>
        </p:blipFill>
        <p:spPr bwMode="auto">
          <a:xfrm>
            <a:off x="4449307" y="3602919"/>
            <a:ext cx="616389" cy="149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9" descr="C:\Users\Qyasar\Desktop\refugee citizen\ee78633e6e7f2913f84eb47f0e210a6f.jpg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5" t="9378" r="16162" b="8323"/>
          <a:stretch/>
        </p:blipFill>
        <p:spPr bwMode="auto">
          <a:xfrm>
            <a:off x="411271" y="3916066"/>
            <a:ext cx="1006258" cy="191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C:\Users\Qyasar\Desktop\refugee citizen\f6a1efcb7f0322f6b37aee6e7371f470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1" t="7844" r="22147" b="5305"/>
          <a:stretch/>
        </p:blipFill>
        <p:spPr bwMode="auto">
          <a:xfrm>
            <a:off x="2685341" y="6555416"/>
            <a:ext cx="852661" cy="214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31" descr="C:\Users\Qyasar\Desktop\refugee citizen\f1821d4657ee38314889a5b9a7cf610b.jpg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" t="2375" r="7112" b="2943"/>
          <a:stretch/>
        </p:blipFill>
        <p:spPr bwMode="auto">
          <a:xfrm>
            <a:off x="809390" y="5887704"/>
            <a:ext cx="672543" cy="115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C:\Users\Qyasar\Desktop\refugee citizen\fd0e06ae6c595f8673f7d20cb3b18df1.jpg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07" b="5771"/>
          <a:stretch/>
        </p:blipFill>
        <p:spPr bwMode="auto">
          <a:xfrm>
            <a:off x="4582163" y="7028842"/>
            <a:ext cx="1143596" cy="145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Picture 33" descr="C:\Users\Qyasar\Desktop\refugee citizen\irisafabric.jpg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t="2168" r="54229" b="12674"/>
          <a:stretch/>
        </p:blipFill>
        <p:spPr bwMode="auto">
          <a:xfrm>
            <a:off x="93829" y="6096000"/>
            <a:ext cx="642916" cy="87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C:\Users\Qyasar\Desktop\refugee citizen\tumblr_lnbniw0OUR1qzbiavo1_400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8" t="1917" r="19779" b="5956"/>
          <a:stretch/>
        </p:blipFill>
        <p:spPr bwMode="auto">
          <a:xfrm>
            <a:off x="5162525" y="547391"/>
            <a:ext cx="772721" cy="165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Picture 35" descr="C:\Users\Qyasar\Desktop\refugee citizen\tumblr_lnii531zkT1qj1sf6o1_1280.jpg"/>
          <p:cNvPicPr>
            <a:picLocks noChangeAspect="1" noChangeArrowheads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7" t="765" r="19738" b="15348"/>
          <a:stretch/>
        </p:blipFill>
        <p:spPr bwMode="auto">
          <a:xfrm>
            <a:off x="3639538" y="7596484"/>
            <a:ext cx="798563" cy="141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C:\Users\Qyasar\Desktop\refugee citizen\www.pinterest.com22.jpg"/>
          <p:cNvPicPr>
            <a:picLocks noChangeAspect="1" noChangeArrowheads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43" r="4567" b="2059"/>
          <a:stretch/>
        </p:blipFill>
        <p:spPr bwMode="auto">
          <a:xfrm>
            <a:off x="4388749" y="1753350"/>
            <a:ext cx="669594" cy="172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995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416</TotalTime>
  <Words>6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Zombie Apocalypse Style Board:  Gunner</dc:title>
  <dc:creator>Qyasar</dc:creator>
  <cp:lastModifiedBy>Qyasar</cp:lastModifiedBy>
  <cp:revision>26</cp:revision>
  <dcterms:created xsi:type="dcterms:W3CDTF">2014-07-23T03:41:45Z</dcterms:created>
  <dcterms:modified xsi:type="dcterms:W3CDTF">2014-07-25T06:11:23Z</dcterms:modified>
</cp:coreProperties>
</file>