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E48"/>
    <a:srgbClr val="AEA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08" y="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08E4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Qyasar\Desktop\zombies\wolfpack_cosplay_by_kimberlystudio-d5ixb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t="36103" r="60295" b="734"/>
          <a:stretch/>
        </p:blipFill>
        <p:spPr bwMode="auto">
          <a:xfrm>
            <a:off x="101426" y="4163797"/>
            <a:ext cx="753729" cy="18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yasar\Desktop\zombies\gunne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t="3505" r="5851"/>
          <a:stretch/>
        </p:blipFill>
        <p:spPr bwMode="auto">
          <a:xfrm>
            <a:off x="235772" y="1803293"/>
            <a:ext cx="1623153" cy="22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Qyasar\Desktop\zombies\zombie 2\www.pinterest.com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6959" r="13607"/>
          <a:stretch/>
        </p:blipFill>
        <p:spPr bwMode="auto">
          <a:xfrm>
            <a:off x="777607" y="3860568"/>
            <a:ext cx="1211820" cy="24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290" y="95262"/>
            <a:ext cx="5829300" cy="12953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   Zombie Apocalypse :</a:t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</a:b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Security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Stencil" panose="040409050D0802020404" pitchFamily="82" charset="0"/>
              <a:cs typeface="MV Boli" panose="02000500030200090000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01155" y="8733694"/>
            <a:ext cx="2819400" cy="41030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C:\Users\Qyasar\Desktop\zombi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8" t="-465" r="2477" b="-1"/>
          <a:stretch/>
        </p:blipFill>
        <p:spPr bwMode="auto">
          <a:xfrm>
            <a:off x="2057400" y="3177173"/>
            <a:ext cx="2895600" cy="31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Qyasar\Desktop\zombies\chris_and_piers___resident_evil_6_by_jhonyhebert-d6py67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 r="25444"/>
          <a:stretch/>
        </p:blipFill>
        <p:spPr bwMode="auto">
          <a:xfrm>
            <a:off x="3692870" y="6533086"/>
            <a:ext cx="156997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Qyasar\Desktop\zombies\resident_evil_cosplay_by_taresh-d6s8j9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96" y="7813236"/>
            <a:ext cx="1641079" cy="12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Qyasar\Desktop\zombies\zombie 2\314a06079139fce829d0ec22c6c213c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5" t="4296" b="22485"/>
          <a:stretch/>
        </p:blipFill>
        <p:spPr bwMode="auto">
          <a:xfrm>
            <a:off x="244033" y="8125406"/>
            <a:ext cx="826812" cy="9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Qyasar\Desktop\zombies\zombie 2\caf432f10aefdbcde750440ffee3f12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10560"/>
          <a:stretch/>
        </p:blipFill>
        <p:spPr bwMode="auto">
          <a:xfrm>
            <a:off x="2415945" y="6406333"/>
            <a:ext cx="1089256" cy="228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Qyasar\Desktop\zombies\zombie 2\leutnant_brechersgaden_and_captain_hatfield_by_wasteland_warriors-d6kpdhf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4042" r="17380" b="10082"/>
          <a:stretch/>
        </p:blipFill>
        <p:spPr bwMode="auto">
          <a:xfrm>
            <a:off x="5068894" y="4597841"/>
            <a:ext cx="1450554" cy="111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Qyasar\Desktop\zombies\zombie 2\steiner___i_by_wastelandwarriors-d6d789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9" y="882439"/>
            <a:ext cx="1444873" cy="8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Qyasar\Desktop\zombies\zombie 2\www.pinterest.com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-1" r="1004" b="-1"/>
          <a:stretch/>
        </p:blipFill>
        <p:spPr bwMode="auto">
          <a:xfrm>
            <a:off x="6046045" y="522000"/>
            <a:ext cx="621804" cy="201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Qyasar\Desktop\zombies\tumblr_mbz30w7VgW1ri9nydo1_128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4729" r="3539" b="3694"/>
          <a:stretch/>
        </p:blipFill>
        <p:spPr bwMode="auto">
          <a:xfrm>
            <a:off x="2127249" y="1390661"/>
            <a:ext cx="2251804" cy="139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Qyasar\Desktop\zombies\zombie 2\Nerf-Longshot-paintjob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r="1741" b="14638"/>
          <a:stretch/>
        </p:blipFill>
        <p:spPr bwMode="auto">
          <a:xfrm>
            <a:off x="3168229" y="2513743"/>
            <a:ext cx="1295400" cy="50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Qyasar\Desktop\zombies\bow gunner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4744" r="17022" b="12445"/>
          <a:stretch/>
        </p:blipFill>
        <p:spPr bwMode="auto">
          <a:xfrm>
            <a:off x="232273" y="6165842"/>
            <a:ext cx="1090670" cy="18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Qyasar\Desktop\zombies\meanwhile_in_wasteland_by_tharrk-d57k4ui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7181" r="11787" b="6659"/>
          <a:stretch/>
        </p:blipFill>
        <p:spPr bwMode="auto">
          <a:xfrm>
            <a:off x="4560065" y="838794"/>
            <a:ext cx="1405569" cy="21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Qyasar\Desktop\zombies\zombie 2\Painted-Nerf-Vulcan-EBF-25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3"/>
          <a:stretch/>
        </p:blipFill>
        <p:spPr bwMode="auto">
          <a:xfrm flipH="1">
            <a:off x="1439685" y="6486482"/>
            <a:ext cx="772172" cy="7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Qyasar\Desktop\zombies\zombie 2\blackbird___iii_by_wastelandwarriors-d6d78py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24027" r="8589" b="10666"/>
          <a:stretch/>
        </p:blipFill>
        <p:spPr bwMode="auto">
          <a:xfrm>
            <a:off x="5167825" y="2851549"/>
            <a:ext cx="1500026" cy="16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Qyasar\Desktop\zombies\four_eyes_by_adamantium84-d5vv4zm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r="12297"/>
          <a:stretch/>
        </p:blipFill>
        <p:spPr bwMode="auto">
          <a:xfrm flipH="1">
            <a:off x="1259895" y="7235558"/>
            <a:ext cx="1198060" cy="18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Qyasar\Desktop\zombies\zombie 2\brigardier_boyette___i_by_wastelandwarriors-d6d6yj6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3349" r="5327" b="-1"/>
          <a:stretch/>
        </p:blipFill>
        <p:spPr bwMode="auto">
          <a:xfrm>
            <a:off x="5517503" y="5804193"/>
            <a:ext cx="1074093" cy="21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Qyasar\Desktop\zombies\zombie 2\ea12b120504cc1fedc5e295b1f550de1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r="6217" b="6484"/>
          <a:stretch/>
        </p:blipFill>
        <p:spPr bwMode="auto">
          <a:xfrm>
            <a:off x="232272" y="519650"/>
            <a:ext cx="683046" cy="9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Qyasar\Desktop\zombies\zombie 2\www.pinterest.com22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4495" r="20579" b="54662"/>
          <a:stretch/>
        </p:blipFill>
        <p:spPr bwMode="auto">
          <a:xfrm>
            <a:off x="3078485" y="8171946"/>
            <a:ext cx="1482939" cy="90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9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1529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Zombie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Apocalypse: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" y="1228100"/>
            <a:ext cx="2019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Refugees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4724400"/>
            <a:ext cx="177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Citizens</a:t>
            </a:r>
            <a:endParaRPr lang="en-US" dirty="0"/>
          </a:p>
        </p:txBody>
      </p:sp>
      <p:pic>
        <p:nvPicPr>
          <p:cNvPr id="1026" name="Picture 2" descr="C:\Users\Qyasar\Desktop\refugee citizen\_DSC9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0" y="6781800"/>
            <a:ext cx="7312725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86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260</TotalTime>
  <Words>10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 Zombie Apocalypse : Security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 Apocalypse Style Board:  Gunner</dc:title>
  <dc:creator>Qyasar</dc:creator>
  <cp:lastModifiedBy>Qyasar</cp:lastModifiedBy>
  <cp:revision>17</cp:revision>
  <dcterms:created xsi:type="dcterms:W3CDTF">2014-07-23T03:41:45Z</dcterms:created>
  <dcterms:modified xsi:type="dcterms:W3CDTF">2014-07-25T03:34:38Z</dcterms:modified>
</cp:coreProperties>
</file>