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8E48"/>
    <a:srgbClr val="AEA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29" autoAdjust="0"/>
  </p:normalViewPr>
  <p:slideViewPr>
    <p:cSldViewPr>
      <p:cViewPr varScale="1">
        <p:scale>
          <a:sx n="88" d="100"/>
          <a:sy n="88" d="100"/>
        </p:scale>
        <p:origin x="-3804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7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1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2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5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8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9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8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0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2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7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632DE-9A4B-448D-B522-2433DF48A833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1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08E4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567" y="31593"/>
            <a:ext cx="5829300" cy="12953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Stencil" panose="040409050D0802020404" pitchFamily="82" charset="0"/>
                <a:cs typeface="MV Boli" panose="02000500030200090000" pitchFamily="2" charset="0"/>
              </a:rPr>
              <a:t>   Zombie Apocalypse :</a:t>
            </a:r>
            <a:b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Stencil" panose="040409050D0802020404" pitchFamily="82" charset="0"/>
                <a:cs typeface="MV Boli" panose="02000500030200090000" pitchFamily="2" charset="0"/>
              </a:rPr>
            </a:b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Stencil" panose="040409050D0802020404" pitchFamily="82" charset="0"/>
                <a:cs typeface="MV Boli" panose="02000500030200090000" pitchFamily="2" charset="0"/>
              </a:rPr>
              <a:t>Adversaries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Stencil" panose="040409050D0802020404" pitchFamily="82" charset="0"/>
              <a:cs typeface="MV Boli" panose="02000500030200090000" pitchFamily="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701155" y="8733694"/>
            <a:ext cx="2819400" cy="410308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3" name="Picture 2" descr="C:\Users\Qyasar\Desktop\villians\resident_evil_bertha_cosplay_by_kimberlystudio-d5c2i6z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6" r="35326"/>
          <a:stretch/>
        </p:blipFill>
        <p:spPr bwMode="auto">
          <a:xfrm>
            <a:off x="4992327" y="857892"/>
            <a:ext cx="1527100" cy="250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Qyasar\Desktop\villians\_DSC91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23282" r="64813" b="17573"/>
          <a:stretch/>
        </p:blipFill>
        <p:spPr bwMode="auto">
          <a:xfrm>
            <a:off x="228600" y="783089"/>
            <a:ext cx="1129431" cy="34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Qyasar\Desktop\villians\_DSC978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8" t="17752" r="47663"/>
          <a:stretch/>
        </p:blipFill>
        <p:spPr bwMode="auto">
          <a:xfrm>
            <a:off x="2398640" y="4235311"/>
            <a:ext cx="1175880" cy="147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Qyasar\Desktop\villians\4f337fdc99e8732e44799aa8571f816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9" t="7013" r="14025"/>
          <a:stretch/>
        </p:blipFill>
        <p:spPr bwMode="auto">
          <a:xfrm>
            <a:off x="2978934" y="5833865"/>
            <a:ext cx="761679" cy="165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Qyasar\Desktop\villians\1a7ac1964593d93334899fc5b6fc951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3"/>
          <a:stretch/>
        </p:blipFill>
        <p:spPr bwMode="auto">
          <a:xfrm>
            <a:off x="3962401" y="6329672"/>
            <a:ext cx="983852" cy="124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Qyasar\Desktop\villians\49a3b216be083769d9203d5b067ffbb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479" y="7700343"/>
            <a:ext cx="912848" cy="136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Qyasar\Desktop\villians\84c4d8bba7ed5681a5784e5cd5e67b1a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4" t="16373" r="13707" b="12878"/>
          <a:stretch/>
        </p:blipFill>
        <p:spPr bwMode="auto">
          <a:xfrm>
            <a:off x="5168816" y="3512739"/>
            <a:ext cx="1261635" cy="175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:\Users\Qyasar\Desktop\villians\50357af2191955158c48fff5d690a9d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" t="3234" r="11399" b="6393"/>
          <a:stretch/>
        </p:blipFill>
        <p:spPr bwMode="auto">
          <a:xfrm>
            <a:off x="3740613" y="1272564"/>
            <a:ext cx="1066800" cy="170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7" descr="C:\Users\Qyasar\Desktop\villians\af959a565895909fffa8744a416d1df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r="5635" b="12308"/>
          <a:stretch/>
        </p:blipFill>
        <p:spPr bwMode="auto">
          <a:xfrm>
            <a:off x="267534" y="6284616"/>
            <a:ext cx="1051561" cy="158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Qyasar\Desktop\villians\b6135aa8789358d3e24c6938b757954e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7" t="3536" r="16668"/>
          <a:stretch/>
        </p:blipFill>
        <p:spPr bwMode="auto">
          <a:xfrm>
            <a:off x="2543698" y="1455811"/>
            <a:ext cx="1030822" cy="266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C:\Users\Qyasar\Desktop\villians\b9101f79aebfb18e5c5a57d5f8cdbfa2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t="4259" r="5222" b="4500"/>
          <a:stretch/>
        </p:blipFill>
        <p:spPr bwMode="auto">
          <a:xfrm>
            <a:off x="3782982" y="4303494"/>
            <a:ext cx="1255956" cy="183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1" descr="C:\Users\Qyasar\Desktop\villians\bd93386187e361e0216740a0056f74f5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" t="1249" r="3458" b="5185"/>
          <a:stretch/>
        </p:blipFill>
        <p:spPr bwMode="auto">
          <a:xfrm>
            <a:off x="3856916" y="3042174"/>
            <a:ext cx="834194" cy="114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C:\Users\Qyasar\Desktop\villians\c8205cc718889cfa98a87e0092d2aebf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3131" r="20889" b="3590"/>
          <a:stretch/>
        </p:blipFill>
        <p:spPr bwMode="auto">
          <a:xfrm>
            <a:off x="228600" y="4371301"/>
            <a:ext cx="1066800" cy="176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C:\Users\Qyasar\Desktop\villians\cdc1086a649aa973b3fac940eff7d96e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" r="16273"/>
          <a:stretch/>
        </p:blipFill>
        <p:spPr bwMode="auto">
          <a:xfrm>
            <a:off x="1454980" y="6019800"/>
            <a:ext cx="141552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5" descr="C:\Users\Qyasar\Desktop\villians\ee78633e6e7f2913f84eb47f0e210a6f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0" t="9362" r="27462" b="6786"/>
          <a:stretch/>
        </p:blipFill>
        <p:spPr bwMode="auto">
          <a:xfrm>
            <a:off x="1454980" y="3616930"/>
            <a:ext cx="793880" cy="227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6" descr="C:\Users\Qyasar\Desktop\villians\eeaadf99d9827718278cd627ad43b8dc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8466" r="15178"/>
          <a:stretch/>
        </p:blipFill>
        <p:spPr bwMode="auto">
          <a:xfrm>
            <a:off x="5119169" y="7076727"/>
            <a:ext cx="1360931" cy="198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Users\Qyasar\Desktop\villians\f09423f79d30721a35f583e21be33f2e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9" t="431" r="11188" b="1"/>
          <a:stretch/>
        </p:blipFill>
        <p:spPr bwMode="auto">
          <a:xfrm flipH="1">
            <a:off x="5257800" y="5368967"/>
            <a:ext cx="1358831" cy="154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Qyasar\Desktop\villians\pursuits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6" b="-15"/>
          <a:stretch/>
        </p:blipFill>
        <p:spPr bwMode="auto">
          <a:xfrm>
            <a:off x="3059109" y="7610199"/>
            <a:ext cx="750382" cy="145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C:\Users\Qyasar\Desktop\villians\www.pinterest.com22.jpg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632710" y="1326992"/>
            <a:ext cx="765930" cy="21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:\Users\Qyasar\Desktop\zombies\RE3Nemesis&amp;Brad.pn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4" t="29917" r="20905"/>
          <a:stretch/>
        </p:blipFill>
        <p:spPr bwMode="auto">
          <a:xfrm>
            <a:off x="288961" y="8001000"/>
            <a:ext cx="1030134" cy="102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995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616</TotalTime>
  <Words>4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  Zombie Apocalypse : Adversaries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Zombie Apocalypse Style Board:  Gunner</dc:title>
  <dc:creator>Qyasar</dc:creator>
  <cp:lastModifiedBy>Qyasar</cp:lastModifiedBy>
  <cp:revision>27</cp:revision>
  <dcterms:created xsi:type="dcterms:W3CDTF">2014-07-23T03:41:45Z</dcterms:created>
  <dcterms:modified xsi:type="dcterms:W3CDTF">2014-07-26T10:31:21Z</dcterms:modified>
</cp:coreProperties>
</file>